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3" r:id="rId1"/>
    <p:sldMasterId id="2147483734" r:id="rId2"/>
    <p:sldMasterId id="2147483735" r:id="rId3"/>
    <p:sldMasterId id="2147483736" r:id="rId4"/>
    <p:sldMasterId id="2147483737" r:id="rId5"/>
    <p:sldMasterId id="2147483738" r:id="rId6"/>
  </p:sldMasterIdLst>
  <p:notesMasterIdLst>
    <p:notesMasterId r:id="rId56"/>
  </p:notesMasterIdLst>
  <p:sldIdLst>
    <p:sldId id="256" r:id="rId7"/>
    <p:sldId id="25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Roboto Medium" panose="020B0604020202020204" charset="0"/>
      <p:regular r:id="rId61"/>
      <p:bold r:id="rId62"/>
      <p:italic r:id="rId63"/>
      <p:boldItalic r:id="rId64"/>
    </p:embeddedFont>
    <p:embeddedFont>
      <p:font typeface="Trebuchet MS" panose="020B0603020202020204" pitchFamily="34" charset="0"/>
      <p:regular r:id="rId65"/>
      <p:bold r:id="rId66"/>
      <p:italic r:id="rId67"/>
      <p:boldItalic r:id="rId68"/>
    </p:embeddedFont>
    <p:embeddedFont>
      <p:font typeface="Roboto" panose="020B0604020202020204" charset="0"/>
      <p:regular r:id="rId69"/>
      <p:bold r:id="rId70"/>
      <p:italic r:id="rId71"/>
      <p:bold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  <p15:guide id="6" pos="10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4B7527-384D-4CF8-BDE9-7B76C6C6345A}">
  <a:tblStyle styleId="{944B7527-384D-4CF8-BDE9-7B76C6C634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26" y="234"/>
      </p:cViewPr>
      <p:guideLst>
        <p:guide pos="5533"/>
        <p:guide pos="397"/>
        <p:guide orient="horz" pos="3240"/>
        <p:guide orient="horz"/>
        <p:guide orient="horz" pos="510"/>
        <p:guide pos="10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7.fntdata"/><Relationship Id="rId68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font" Target="fonts/font2.fntdata"/><Relationship Id="rId66" Type="http://schemas.openxmlformats.org/officeDocument/2006/relationships/font" Target="fonts/font10.fntdata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5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69" Type="http://schemas.openxmlformats.org/officeDocument/2006/relationships/font" Target="fonts/font13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3.fntdata"/><Relationship Id="rId67" Type="http://schemas.openxmlformats.org/officeDocument/2006/relationships/font" Target="fonts/font11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6.fntdata"/><Relationship Id="rId70" Type="http://schemas.openxmlformats.org/officeDocument/2006/relationships/font" Target="fonts/font1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font" Target="fonts/font1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0f7d84ce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0f7d84ce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f7d84ce1d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f7d84ce1d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f7d84ce1d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f7d84ce1d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0f7d84ce1d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0f7d84ce1d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0f7d84ce1d_0_1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0f7d84ce1d_0_1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0f7d84ce1d_0_1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30f7d84ce1d_0_1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0f7d84ce1d_0_1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0f7d84ce1d_0_1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0f7d84ce1d_0_1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0f7d84ce1d_0_1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0f7d84ce1d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0f7d84ce1d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0f7d84ce1d_0_1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0f7d84ce1d_0_14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30f7d84ce1d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30f7d84ce1d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30f7d84ce1d_0_1485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g30f7d84ce1d_0_1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30f7d84ce1d_0_1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30f7d84ce1d_0_1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0f7d84ce1d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30f7d84ce1d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30f7d84ce1d_0_1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30f7d84ce1d_0_1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0f7d84ce1d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30f7d84ce1d_0_1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0f7d84ce1d_0_15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0f7d84ce1d_0_15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0f7d84ce1d_0_1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0f7d84ce1d_0_1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0f7d84ce1d_0_1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0f7d84ce1d_0_1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0f7d84ce1d_0_1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30f7d84ce1d_0_1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0f7d84ce1d_0_17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0f7d84ce1d_0_17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0f7d84ce1d_0_1743:notes"/>
          <p:cNvSpPr txBox="1">
            <a:spLocks noGrp="1"/>
          </p:cNvSpPr>
          <p:nvPr>
            <p:ph type="body" idx="1"/>
          </p:nvPr>
        </p:nvSpPr>
        <p:spPr>
          <a:xfrm>
            <a:off x="685800" y="4399845"/>
            <a:ext cx="5486400" cy="36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g30f7d84ce1d_0_1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7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0f7d84ce1d_0_1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0f7d84ce1d_0_1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30f7d84ce1d_0_1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30f7d84ce1d_0_1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0f7d84ce1d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0f7d84ce1d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0f7d84ce1d_0_1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0f7d84ce1d_0_1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30f7d84ce1d_0_1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30f7d84ce1d_0_1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0f7d84ce1d_0_1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0f7d84ce1d_0_1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30f7d84ce1d_0_1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30f7d84ce1d_0_1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0f7d84ce1d_0_1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30f7d84ce1d_0_1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0f7d84ce1d_0_19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0f7d84ce1d_0_19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31bb34e146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31bb34e146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1bb34e146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31bb34e146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1bb34e146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9" name="Google Shape;879;g31bb34e146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31c47b6d8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31c47b6d8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1bb34e146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1bb34e146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31bb34e1462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31bb34e1462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пределение" type="title">
  <p:cSld name="TITL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7710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" name="Google Shape;122;p28"/>
          <p:cNvSpPr txBox="1"/>
          <p:nvPr/>
        </p:nvSpPr>
        <p:spPr>
          <a:xfrm>
            <a:off x="549614" y="1802270"/>
            <a:ext cx="7636200" cy="31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r>
              <a:rPr lang="ru" sz="2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</a:t>
            </a:r>
            <a:r>
              <a:rPr lang="ru" sz="2400"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5" name="Google Shape;12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+ картинка" type="tx">
  <p:cSld name="TITLE_AND_BO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28" name="Google Shape;128;p30"/>
          <p:cNvSpPr txBox="1"/>
          <p:nvPr/>
        </p:nvSpPr>
        <p:spPr>
          <a:xfrm>
            <a:off x="63055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9" name="Google Shape;129;p30"/>
          <p:cNvPicPr preferRelativeResize="0"/>
          <p:nvPr/>
        </p:nvPicPr>
        <p:blipFill rotWithShape="1">
          <a:blip r:embed="rId2">
            <a:alphaModFix/>
          </a:blip>
          <a:srcRect t="10742" b="10734"/>
          <a:stretch/>
        </p:blipFill>
        <p:spPr>
          <a:xfrm>
            <a:off x="5581050" y="867901"/>
            <a:ext cx="2868000" cy="3118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4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8" name="Google Shape;138;p34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6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7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37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8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9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9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0"/>
          <p:cNvSpPr/>
          <p:nvPr/>
        </p:nvSpPr>
        <p:spPr>
          <a:xfrm>
            <a:off x="362300" y="1364963"/>
            <a:ext cx="47487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0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158" name="Google Shape;158;p40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1"/>
          <p:cNvSpPr txBox="1">
            <a:spLocks noGrp="1"/>
          </p:cNvSpPr>
          <p:nvPr>
            <p:ph type="title"/>
          </p:nvPr>
        </p:nvSpPr>
        <p:spPr>
          <a:xfrm>
            <a:off x="500550" y="1783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162" name="Google Shape;162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2"/>
          <p:cNvSpPr txBox="1">
            <a:spLocks noGrp="1"/>
          </p:cNvSpPr>
          <p:nvPr>
            <p:ph type="title"/>
          </p:nvPr>
        </p:nvSpPr>
        <p:spPr>
          <a:xfrm>
            <a:off x="500550" y="2545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-синий">
  <p:cSld name="MAIN_POINT_2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5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177" name="Google Shape;177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0" name="Google Shape;180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83" name="Google Shape;18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4" name="Google Shape;18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5" name="Google Shape;18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186" name="Google Shape;18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187" name="Google Shape;187;p4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4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4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4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4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4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4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197" name="Google Shape;197;p5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204" name="Google Shape;204;p5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07" name="Google Shape;207;p5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5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5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5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5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5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220" name="Google Shape;220;p5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221" name="Google Shape;221;p5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5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29" name="Google Shape;229;p5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2" name="Google Shape;232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6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38" name="Google Shape;238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1" name="Google Shape;241;p6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6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500"/>
              <a:buNone/>
              <a:defRPr sz="1500">
                <a:solidFill>
                  <a:srgbClr val="FF9900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3" name="Google Shape;243;p6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6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6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248" name="Google Shape;248;p6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6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6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6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57" name="Google Shape;257;p6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258" name="Google Shape;258;p6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259" name="Google Shape;259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6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6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6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7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7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7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7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7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7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72"/>
          <p:cNvSpPr txBox="1">
            <a:spLocks noGrp="1"/>
          </p:cNvSpPr>
          <p:nvPr>
            <p:ph type="title"/>
          </p:nvPr>
        </p:nvSpPr>
        <p:spPr>
          <a:xfrm>
            <a:off x="931010" y="1572005"/>
            <a:ext cx="7281900" cy="16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4900" b="1" i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72"/>
          <p:cNvSpPr txBox="1">
            <a:spLocks noGrp="1"/>
          </p:cNvSpPr>
          <p:nvPr>
            <p:ph type="body" idx="1"/>
          </p:nvPr>
        </p:nvSpPr>
        <p:spPr>
          <a:xfrm>
            <a:off x="636065" y="856645"/>
            <a:ext cx="7872000" cy="27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sz="1600" b="0" i="0">
                <a:solidFill>
                  <a:srgbClr val="2F2F2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72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6" name="Google Shape;286;p72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72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73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73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73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TITLE_AND_BODY_3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96" name="Google Shape;296;p74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01" name="Google Shape;301;p75"/>
          <p:cNvSpPr/>
          <p:nvPr/>
        </p:nvSpPr>
        <p:spPr>
          <a:xfrm>
            <a:off x="8693837" y="82294"/>
            <a:ext cx="369300" cy="5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875" tIns="34875" rIns="34875" bIns="34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7996800" cy="9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100" b="1" i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76"/>
          <p:cNvSpPr txBox="1">
            <a:spLocks noGrp="1"/>
          </p:cNvSpPr>
          <p:nvPr>
            <p:ph type="body" idx="1"/>
          </p:nvPr>
        </p:nvSpPr>
        <p:spPr>
          <a:xfrm>
            <a:off x="942987" y="1539443"/>
            <a:ext cx="7263000" cy="25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700"/>
              <a:buNone/>
              <a:defRPr b="0" i="0">
                <a:solidFill>
                  <a:schemeClr val="dk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7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7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7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sz="1800" b="0" i="0" u="none" strike="noStrike" cap="none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78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78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5" name="Google Shape;315;p78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79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8" name="Google Shape;318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8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81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324" name="Google Shape;324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27" name="Google Shape;327;p82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82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82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330" name="Google Shape;330;p82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82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34" name="Google Shape;334;p8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83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8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84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84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8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85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3" name="Google Shape;343;p85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344" name="Google Shape;344;p85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345" name="Google Shape;345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8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88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88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89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89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90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90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90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9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p91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91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367" name="Google Shape;367;p91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image" Target="../media/image12.jpg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0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3" name="Google Shape;173;p4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74" name="Google Shape;1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4" name="Google Shape;224;p5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5" name="Google Shape;225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0" name="Google Shape;310;p7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11" name="Google Shape;311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image" Target="../media/image57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63" Type="http://schemas.openxmlformats.org/officeDocument/2006/relationships/image" Target="../media/image97.png"/><Relationship Id="rId68" Type="http://schemas.openxmlformats.org/officeDocument/2006/relationships/image" Target="../media/image10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3.png"/><Relationship Id="rId29" Type="http://schemas.openxmlformats.org/officeDocument/2006/relationships/image" Target="../media/image63.png"/><Relationship Id="rId11" Type="http://schemas.openxmlformats.org/officeDocument/2006/relationships/image" Target="../media/image48.png"/><Relationship Id="rId24" Type="http://schemas.openxmlformats.org/officeDocument/2006/relationships/image" Target="../media/image59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92.png"/><Relationship Id="rId66" Type="http://schemas.openxmlformats.org/officeDocument/2006/relationships/image" Target="../media/image100.png"/><Relationship Id="rId5" Type="http://schemas.openxmlformats.org/officeDocument/2006/relationships/image" Target="../media/image39.png"/><Relationship Id="rId61" Type="http://schemas.openxmlformats.org/officeDocument/2006/relationships/image" Target="../media/image95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png"/><Relationship Id="rId64" Type="http://schemas.openxmlformats.org/officeDocument/2006/relationships/image" Target="../media/image98.png"/><Relationship Id="rId69" Type="http://schemas.openxmlformats.org/officeDocument/2006/relationships/image" Target="../media/image103.png"/><Relationship Id="rId8" Type="http://schemas.openxmlformats.org/officeDocument/2006/relationships/image" Target="../media/image45.png"/><Relationship Id="rId51" Type="http://schemas.openxmlformats.org/officeDocument/2006/relationships/image" Target="../media/image85.png"/><Relationship Id="rId72" Type="http://schemas.openxmlformats.org/officeDocument/2006/relationships/image" Target="../media/image106.png"/><Relationship Id="rId3" Type="http://schemas.openxmlformats.org/officeDocument/2006/relationships/image" Target="../media/image41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18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image" Target="../media/image93.png"/><Relationship Id="rId67" Type="http://schemas.openxmlformats.org/officeDocument/2006/relationships/image" Target="../media/image101.png"/><Relationship Id="rId20" Type="http://schemas.openxmlformats.org/officeDocument/2006/relationships/image" Target="../media/image40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62" Type="http://schemas.openxmlformats.org/officeDocument/2006/relationships/image" Target="../media/image96.png"/><Relationship Id="rId70" Type="http://schemas.openxmlformats.org/officeDocument/2006/relationships/image" Target="../media/image104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3.png"/><Relationship Id="rId15" Type="http://schemas.openxmlformats.org/officeDocument/2006/relationships/image" Target="../media/image52.png"/><Relationship Id="rId23" Type="http://schemas.openxmlformats.org/officeDocument/2006/relationships/image" Target="../media/image38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91.png"/><Relationship Id="rId10" Type="http://schemas.openxmlformats.org/officeDocument/2006/relationships/image" Target="../media/image47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60" Type="http://schemas.openxmlformats.org/officeDocument/2006/relationships/image" Target="../media/image94.png"/><Relationship Id="rId65" Type="http://schemas.openxmlformats.org/officeDocument/2006/relationships/image" Target="../media/image99.png"/><Relationship Id="rId73" Type="http://schemas.openxmlformats.org/officeDocument/2006/relationships/image" Target="../media/image10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9" Type="http://schemas.openxmlformats.org/officeDocument/2006/relationships/image" Target="../media/image73.png"/><Relationship Id="rId34" Type="http://schemas.openxmlformats.org/officeDocument/2006/relationships/image" Target="../media/image68.png"/><Relationship Id="rId50" Type="http://schemas.openxmlformats.org/officeDocument/2006/relationships/image" Target="../media/image84.png"/><Relationship Id="rId55" Type="http://schemas.openxmlformats.org/officeDocument/2006/relationships/image" Target="../media/image89.png"/><Relationship Id="rId7" Type="http://schemas.openxmlformats.org/officeDocument/2006/relationships/image" Target="../media/image44.png"/><Relationship Id="rId71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3" Type="http://schemas.openxmlformats.org/officeDocument/2006/relationships/image" Target="../media/image108.png"/><Relationship Id="rId7" Type="http://schemas.openxmlformats.org/officeDocument/2006/relationships/image" Target="../media/image16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10.png"/><Relationship Id="rId15" Type="http://schemas.openxmlformats.org/officeDocument/2006/relationships/image" Target="../media/image118.png"/><Relationship Id="rId10" Type="http://schemas.openxmlformats.org/officeDocument/2006/relationships/image" Target="../media/image17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Relationship Id="rId4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Relationship Id="rId5" Type="http://schemas.openxmlformats.org/officeDocument/2006/relationships/image" Target="../media/image123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2.png"/><Relationship Id="rId5" Type="http://schemas.openxmlformats.org/officeDocument/2006/relationships/image" Target="../media/image55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256O5QE-79cAcr-G_rLy-P5N3aRSiT7y/view?usp=drive_link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8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image" Target="../media/image57.png"/><Relationship Id="rId42" Type="http://schemas.openxmlformats.org/officeDocument/2006/relationships/image" Target="../media/image76.png"/><Relationship Id="rId47" Type="http://schemas.openxmlformats.org/officeDocument/2006/relationships/image" Target="../media/image81.png"/><Relationship Id="rId63" Type="http://schemas.openxmlformats.org/officeDocument/2006/relationships/image" Target="../media/image97.png"/><Relationship Id="rId68" Type="http://schemas.openxmlformats.org/officeDocument/2006/relationships/image" Target="../media/image102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53.png"/><Relationship Id="rId29" Type="http://schemas.openxmlformats.org/officeDocument/2006/relationships/image" Target="../media/image63.png"/><Relationship Id="rId11" Type="http://schemas.openxmlformats.org/officeDocument/2006/relationships/image" Target="../media/image48.png"/><Relationship Id="rId24" Type="http://schemas.openxmlformats.org/officeDocument/2006/relationships/image" Target="../media/image59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45" Type="http://schemas.openxmlformats.org/officeDocument/2006/relationships/image" Target="../media/image79.png"/><Relationship Id="rId53" Type="http://schemas.openxmlformats.org/officeDocument/2006/relationships/image" Target="../media/image87.png"/><Relationship Id="rId58" Type="http://schemas.openxmlformats.org/officeDocument/2006/relationships/image" Target="../media/image92.png"/><Relationship Id="rId66" Type="http://schemas.openxmlformats.org/officeDocument/2006/relationships/image" Target="../media/image100.png"/><Relationship Id="rId74" Type="http://schemas.openxmlformats.org/officeDocument/2006/relationships/image" Target="../media/image126.png"/><Relationship Id="rId5" Type="http://schemas.openxmlformats.org/officeDocument/2006/relationships/image" Target="../media/image39.png"/><Relationship Id="rId61" Type="http://schemas.openxmlformats.org/officeDocument/2006/relationships/image" Target="../media/image95.png"/><Relationship Id="rId19" Type="http://schemas.openxmlformats.org/officeDocument/2006/relationships/image" Target="../media/image56.png"/><Relationship Id="rId14" Type="http://schemas.openxmlformats.org/officeDocument/2006/relationships/image" Target="../media/image51.png"/><Relationship Id="rId22" Type="http://schemas.openxmlformats.org/officeDocument/2006/relationships/image" Target="../media/image58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Relationship Id="rId48" Type="http://schemas.openxmlformats.org/officeDocument/2006/relationships/image" Target="../media/image82.png"/><Relationship Id="rId56" Type="http://schemas.openxmlformats.org/officeDocument/2006/relationships/image" Target="../media/image90.png"/><Relationship Id="rId64" Type="http://schemas.openxmlformats.org/officeDocument/2006/relationships/image" Target="../media/image98.png"/><Relationship Id="rId69" Type="http://schemas.openxmlformats.org/officeDocument/2006/relationships/image" Target="../media/image103.png"/><Relationship Id="rId8" Type="http://schemas.openxmlformats.org/officeDocument/2006/relationships/image" Target="../media/image45.png"/><Relationship Id="rId51" Type="http://schemas.openxmlformats.org/officeDocument/2006/relationships/image" Target="../media/image85.png"/><Relationship Id="rId72" Type="http://schemas.openxmlformats.org/officeDocument/2006/relationships/image" Target="../media/image106.png"/><Relationship Id="rId3" Type="http://schemas.openxmlformats.org/officeDocument/2006/relationships/image" Target="../media/image41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5" Type="http://schemas.openxmlformats.org/officeDocument/2006/relationships/image" Target="../media/image18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0.png"/><Relationship Id="rId59" Type="http://schemas.openxmlformats.org/officeDocument/2006/relationships/image" Target="../media/image93.png"/><Relationship Id="rId67" Type="http://schemas.openxmlformats.org/officeDocument/2006/relationships/image" Target="../media/image101.png"/><Relationship Id="rId20" Type="http://schemas.openxmlformats.org/officeDocument/2006/relationships/image" Target="../media/image40.png"/><Relationship Id="rId41" Type="http://schemas.openxmlformats.org/officeDocument/2006/relationships/image" Target="../media/image75.png"/><Relationship Id="rId54" Type="http://schemas.openxmlformats.org/officeDocument/2006/relationships/image" Target="../media/image88.png"/><Relationship Id="rId62" Type="http://schemas.openxmlformats.org/officeDocument/2006/relationships/image" Target="../media/image96.png"/><Relationship Id="rId70" Type="http://schemas.openxmlformats.org/officeDocument/2006/relationships/image" Target="../media/image104.png"/><Relationship Id="rId75" Type="http://schemas.openxmlformats.org/officeDocument/2006/relationships/image" Target="../media/image127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43.png"/><Relationship Id="rId15" Type="http://schemas.openxmlformats.org/officeDocument/2006/relationships/image" Target="../media/image52.png"/><Relationship Id="rId23" Type="http://schemas.openxmlformats.org/officeDocument/2006/relationships/image" Target="../media/image38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49" Type="http://schemas.openxmlformats.org/officeDocument/2006/relationships/image" Target="../media/image83.png"/><Relationship Id="rId57" Type="http://schemas.openxmlformats.org/officeDocument/2006/relationships/image" Target="../media/image91.png"/><Relationship Id="rId10" Type="http://schemas.openxmlformats.org/officeDocument/2006/relationships/image" Target="../media/image47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52" Type="http://schemas.openxmlformats.org/officeDocument/2006/relationships/image" Target="../media/image86.png"/><Relationship Id="rId60" Type="http://schemas.openxmlformats.org/officeDocument/2006/relationships/image" Target="../media/image94.png"/><Relationship Id="rId65" Type="http://schemas.openxmlformats.org/officeDocument/2006/relationships/image" Target="../media/image99.png"/><Relationship Id="rId73" Type="http://schemas.openxmlformats.org/officeDocument/2006/relationships/image" Target="../media/image10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9" Type="http://schemas.openxmlformats.org/officeDocument/2006/relationships/image" Target="../media/image73.png"/><Relationship Id="rId34" Type="http://schemas.openxmlformats.org/officeDocument/2006/relationships/image" Target="../media/image68.png"/><Relationship Id="rId50" Type="http://schemas.openxmlformats.org/officeDocument/2006/relationships/image" Target="../media/image84.png"/><Relationship Id="rId55" Type="http://schemas.openxmlformats.org/officeDocument/2006/relationships/image" Target="../media/image89.png"/><Relationship Id="rId7" Type="http://schemas.openxmlformats.org/officeDocument/2006/relationships/image" Target="../media/image44.png"/><Relationship Id="rId71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6.png"/><Relationship Id="rId3" Type="http://schemas.openxmlformats.org/officeDocument/2006/relationships/image" Target="../media/image108.png"/><Relationship Id="rId7" Type="http://schemas.openxmlformats.org/officeDocument/2006/relationships/image" Target="../media/image16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11.png"/><Relationship Id="rId11" Type="http://schemas.openxmlformats.org/officeDocument/2006/relationships/image" Target="../media/image114.png"/><Relationship Id="rId5" Type="http://schemas.openxmlformats.org/officeDocument/2006/relationships/image" Target="../media/image110.png"/><Relationship Id="rId15" Type="http://schemas.openxmlformats.org/officeDocument/2006/relationships/image" Target="../media/image118.png"/><Relationship Id="rId10" Type="http://schemas.openxmlformats.org/officeDocument/2006/relationships/image" Target="../media/image17.png"/><Relationship Id="rId4" Type="http://schemas.openxmlformats.org/officeDocument/2006/relationships/image" Target="../media/image109.png"/><Relationship Id="rId9" Type="http://schemas.openxmlformats.org/officeDocument/2006/relationships/image" Target="../media/image113.png"/><Relationship Id="rId1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92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92"/>
          <p:cNvSpPr/>
          <p:nvPr/>
        </p:nvSpPr>
        <p:spPr>
          <a:xfrm>
            <a:off x="433125" y="553500"/>
            <a:ext cx="4161600" cy="415500"/>
          </a:xfrm>
          <a:prstGeom prst="roundRect">
            <a:avLst>
              <a:gd name="adj" fmla="val 16667"/>
            </a:avLst>
          </a:prstGeom>
          <a:solidFill>
            <a:srgbClr val="740FB4"/>
          </a:solidFill>
          <a:ln>
            <a:noFill/>
          </a:ln>
          <a:effectLst>
            <a:outerShdw blurRad="200025" dist="28575" dir="5400000" algn="bl" rotWithShape="0">
              <a:srgbClr val="000000">
                <a:alpha val="28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92"/>
          <p:cNvSpPr txBox="1"/>
          <p:nvPr/>
        </p:nvSpPr>
        <p:spPr>
          <a:xfrm>
            <a:off x="433125" y="1890725"/>
            <a:ext cx="7584300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ru-RU" sz="4100" b="1" dirty="0" smtClean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Сервис ставок </a:t>
            </a:r>
            <a:r>
              <a:rPr lang="es-ES" sz="41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CoolBet</a:t>
            </a:r>
            <a:endParaRPr sz="41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92"/>
          <p:cNvSpPr txBox="1"/>
          <p:nvPr/>
        </p:nvSpPr>
        <p:spPr>
          <a:xfrm>
            <a:off x="572150" y="553500"/>
            <a:ext cx="434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s-ES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C# ASP.NET Core </a:t>
            </a:r>
            <a:r>
              <a:rPr lang="ru-RU" sz="1500" dirty="0">
                <a:solidFill>
                  <a:srgbClr val="F4F4F6"/>
                </a:solidFill>
                <a:latin typeface="Roboto Medium"/>
                <a:ea typeface="Roboto Medium"/>
                <a:cs typeface="Roboto Medium"/>
                <a:sym typeface="Roboto Medium"/>
              </a:rPr>
              <a:t>разработчик</a:t>
            </a:r>
            <a:endParaRPr sz="1500" dirty="0">
              <a:solidFill>
                <a:srgbClr val="F4F4F6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125" y="2113144"/>
            <a:ext cx="1787901" cy="28495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Прямоугольник 1"/>
          <p:cNvSpPr/>
          <p:nvPr/>
        </p:nvSpPr>
        <p:spPr>
          <a:xfrm>
            <a:off x="433125" y="3566474"/>
            <a:ext cx="26813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Команда: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Михаил </a:t>
            </a:r>
            <a:r>
              <a:rPr lang="ru-RU" dirty="0">
                <a:solidFill>
                  <a:schemeClr val="bg1"/>
                </a:solidFill>
              </a:rPr>
              <a:t>Скородумов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• Илья </a:t>
            </a:r>
            <a:r>
              <a:rPr lang="ru-RU" dirty="0" err="1">
                <a:solidFill>
                  <a:schemeClr val="bg1"/>
                </a:solidFill>
              </a:rPr>
              <a:t>Зиновкин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• Анастасия Смолянинова</a:t>
            </a:r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468" name="Google Shape;46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03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104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9" name="Google Shape;47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05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5" name="Google Shape;485;p105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105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105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105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105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105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Google Shape;491;p105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2" name="Google Shape;492;p105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0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0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0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0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0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10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10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10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106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106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106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10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106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106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5019" y="4176173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106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106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106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106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106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106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106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106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63466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106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136374" y="3598919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106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0291" y="4143634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06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06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106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106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106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106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06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06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06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106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106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106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380901" y="4284531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06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106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106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06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06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06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06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06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106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106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106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106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106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106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106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106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06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106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106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106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106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106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106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106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7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3" name="Google Shape;57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4477" y="1216228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1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10648" y="531415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10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10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2" name="Google Shape;582;p10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3" name="Google Shape;583;p10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4" name="Google Shape;584;p10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585" name="Google Shape;585;p10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10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08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592" name="Google Shape;59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109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6402B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6402B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98" name="Google Shape;598;p109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604" name="Google Shape;604;p110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Google Shape;605;p110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06" name="Google Shape;60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475" y="3961575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11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5250" y="2378188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93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83" name="Google Shape;38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12"/>
          <p:cNvSpPr/>
          <p:nvPr/>
        </p:nvSpPr>
        <p:spPr>
          <a:xfrm>
            <a:off x="1838775" y="1188000"/>
            <a:ext cx="4958700" cy="845100"/>
          </a:xfrm>
          <a:prstGeom prst="roundRect">
            <a:avLst>
              <a:gd name="adj" fmla="val 16667"/>
            </a:avLst>
          </a:prstGeom>
          <a:solidFill>
            <a:srgbClr val="6402B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о мониторинге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работы самих приложений.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Google Shape;618;p112"/>
          <p:cNvSpPr txBox="1"/>
          <p:nvPr/>
        </p:nvSpPr>
        <p:spPr>
          <a:xfrm>
            <a:off x="662575" y="560850"/>
            <a:ext cx="55629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3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Google Shape;619;p112"/>
          <p:cNvSpPr/>
          <p:nvPr/>
        </p:nvSpPr>
        <p:spPr>
          <a:xfrm>
            <a:off x="1838763" y="2350900"/>
            <a:ext cx="4958700" cy="744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0" name="Google Shape;620;p112"/>
          <p:cNvSpPr txBox="1"/>
          <p:nvPr/>
        </p:nvSpPr>
        <p:spPr>
          <a:xfrm>
            <a:off x="1536675" y="2415550"/>
            <a:ext cx="4824000" cy="6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 и что такое трассировка.</a:t>
            </a:r>
            <a:endParaRPr/>
          </a:p>
        </p:txBody>
      </p:sp>
      <p:sp>
        <p:nvSpPr>
          <p:cNvPr id="621" name="Google Shape;621;p112"/>
          <p:cNvSpPr/>
          <p:nvPr/>
        </p:nvSpPr>
        <p:spPr>
          <a:xfrm>
            <a:off x="1838775" y="3413000"/>
            <a:ext cx="4958700" cy="8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112"/>
          <p:cNvSpPr txBox="1"/>
          <p:nvPr/>
        </p:nvSpPr>
        <p:spPr>
          <a:xfrm>
            <a:off x="1536675" y="3413000"/>
            <a:ext cx="50310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/>
          </a:p>
        </p:txBody>
      </p:sp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350" y="1387900"/>
            <a:ext cx="873398" cy="75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3"/>
          <p:cNvSpPr txBox="1">
            <a:spLocks noGrp="1"/>
          </p:cNvSpPr>
          <p:nvPr>
            <p:ph type="title"/>
          </p:nvPr>
        </p:nvSpPr>
        <p:spPr>
          <a:xfrm>
            <a:off x="611950" y="384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629" name="Google Shape;629;p113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0" name="Google Shape;630;p113"/>
          <p:cNvPicPr preferRelativeResize="0"/>
          <p:nvPr/>
        </p:nvPicPr>
        <p:blipFill rotWithShape="1">
          <a:blip r:embed="rId3">
            <a:alphaModFix/>
          </a:blip>
          <a:srcRect t="7713" b="7713"/>
          <a:stretch/>
        </p:blipFill>
        <p:spPr>
          <a:xfrm>
            <a:off x="6059950" y="1508263"/>
            <a:ext cx="2587200" cy="2813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31" name="Google Shape;631;p113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4"/>
          <p:cNvSpPr txBox="1"/>
          <p:nvPr/>
        </p:nvSpPr>
        <p:spPr>
          <a:xfrm>
            <a:off x="69252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7" name="Google Shape;63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1453550"/>
            <a:ext cx="315075" cy="3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114"/>
          <p:cNvSpPr txBox="1">
            <a:spLocks noGrp="1"/>
          </p:cNvSpPr>
          <p:nvPr>
            <p:ph type="title"/>
          </p:nvPr>
        </p:nvSpPr>
        <p:spPr>
          <a:xfrm>
            <a:off x="611950" y="4249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639" name="Google Shape;63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2390037"/>
            <a:ext cx="315075" cy="3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950" y="3326537"/>
            <a:ext cx="315075" cy="3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5"/>
          <p:cNvSpPr txBox="1">
            <a:spLocks noGrp="1"/>
          </p:cNvSpPr>
          <p:nvPr>
            <p:ph type="title"/>
          </p:nvPr>
        </p:nvSpPr>
        <p:spPr>
          <a:xfrm>
            <a:off x="623400" y="4302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646" name="Google Shape;646;p115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1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652" name="Google Shape;652;p116"/>
          <p:cNvGraphicFramePr/>
          <p:nvPr/>
        </p:nvGraphicFramePr>
        <p:xfrm>
          <a:off x="630000" y="1258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7"/>
          <p:cNvSpPr txBox="1">
            <a:spLocks noGrp="1"/>
          </p:cNvSpPr>
          <p:nvPr>
            <p:ph type="title"/>
          </p:nvPr>
        </p:nvSpPr>
        <p:spPr>
          <a:xfrm>
            <a:off x="611950" y="400575"/>
            <a:ext cx="82143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658" name="Google Shape;658;p117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pic>
        <p:nvPicPr>
          <p:cNvPr id="659" name="Google Shape;659;p117"/>
          <p:cNvPicPr preferRelativeResize="0"/>
          <p:nvPr/>
        </p:nvPicPr>
        <p:blipFill rotWithShape="1">
          <a:blip r:embed="rId3">
            <a:alphaModFix/>
          </a:blip>
          <a:srcRect l="18654" r="26463"/>
          <a:stretch/>
        </p:blipFill>
        <p:spPr>
          <a:xfrm>
            <a:off x="5234950" y="0"/>
            <a:ext cx="39090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117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8"/>
          <p:cNvSpPr txBox="1">
            <a:spLocks noGrp="1"/>
          </p:cNvSpPr>
          <p:nvPr>
            <p:ph type="title"/>
          </p:nvPr>
        </p:nvSpPr>
        <p:spPr>
          <a:xfrm>
            <a:off x="5501400" y="552650"/>
            <a:ext cx="3351900" cy="33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по какому-то определенному параметру,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то нам необходимо разобраться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причинах произошедшего,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здесь нам на помощь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приходят журналы событий сервисов.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Char char="●"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в работе приложения, по сути, если событие в принципе логируется, то мы можем его найти </a:t>
            </a:r>
            <a:endParaRPr sz="12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0">
                <a:solidFill>
                  <a:srgbClr val="333333"/>
                </a:solidFill>
                <a:highlight>
                  <a:srgbClr val="FFFFFF"/>
                </a:highlight>
              </a:rPr>
              <a:t>и проанализировать.</a:t>
            </a:r>
            <a:endParaRPr sz="1200" b="0"/>
          </a:p>
        </p:txBody>
      </p:sp>
      <p:pic>
        <p:nvPicPr>
          <p:cNvPr id="666" name="Google Shape;666;p118"/>
          <p:cNvPicPr preferRelativeResize="0"/>
          <p:nvPr/>
        </p:nvPicPr>
        <p:blipFill rotWithShape="1">
          <a:blip r:embed="rId3">
            <a:alphaModFix/>
          </a:blip>
          <a:srcRect l="16649" r="8320"/>
          <a:stretch/>
        </p:blipFill>
        <p:spPr>
          <a:xfrm>
            <a:off x="-74800" y="0"/>
            <a:ext cx="53440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8"/>
          <p:cNvSpPr txBox="1"/>
          <p:nvPr/>
        </p:nvSpPr>
        <p:spPr>
          <a:xfrm>
            <a:off x="5836125" y="4258175"/>
            <a:ext cx="3162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19"/>
          <p:cNvSpPr txBox="1"/>
          <p:nvPr/>
        </p:nvSpPr>
        <p:spPr>
          <a:xfrm>
            <a:off x="630550" y="17175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Главная мысль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слайда, тезис, определение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3" name="Google Shape;67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1775" y="163375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679" name="Google Shape;679;p120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Google Shape;680;p120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Google Shape;681;p120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2" name="Google Shape;682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21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  </a:t>
            </a:r>
            <a:endParaRPr/>
          </a:p>
        </p:txBody>
      </p:sp>
      <p:sp>
        <p:nvSpPr>
          <p:cNvPr id="690" name="Google Shape;690;p121"/>
          <p:cNvSpPr/>
          <p:nvPr/>
        </p:nvSpPr>
        <p:spPr>
          <a:xfrm>
            <a:off x="915250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1" name="Google Shape;691;p121"/>
          <p:cNvSpPr/>
          <p:nvPr/>
        </p:nvSpPr>
        <p:spPr>
          <a:xfrm>
            <a:off x="3468461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2" name="Google Shape;692;p121"/>
          <p:cNvSpPr/>
          <p:nvPr/>
        </p:nvSpPr>
        <p:spPr>
          <a:xfrm>
            <a:off x="6021668" y="1507959"/>
            <a:ext cx="2338500" cy="321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3" name="Google Shape;693;p121"/>
          <p:cNvPicPr preferRelativeResize="0"/>
          <p:nvPr/>
        </p:nvPicPr>
        <p:blipFill rotWithShape="1">
          <a:blip r:embed="rId3">
            <a:alphaModFix/>
          </a:blip>
          <a:srcRect t="7577" b="40271"/>
          <a:stretch/>
        </p:blipFill>
        <p:spPr>
          <a:xfrm>
            <a:off x="1281700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4" name="Google Shape;694;p121"/>
          <p:cNvPicPr preferRelativeResize="0"/>
          <p:nvPr/>
        </p:nvPicPr>
        <p:blipFill rotWithShape="1">
          <a:blip r:embed="rId4">
            <a:alphaModFix/>
          </a:blip>
          <a:srcRect t="16198" b="31650"/>
          <a:stretch/>
        </p:blipFill>
        <p:spPr>
          <a:xfrm>
            <a:off x="3834911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695" name="Google Shape;695;p121"/>
          <p:cNvPicPr preferRelativeResize="0"/>
          <p:nvPr/>
        </p:nvPicPr>
        <p:blipFill rotWithShape="1">
          <a:blip r:embed="rId5">
            <a:alphaModFix/>
          </a:blip>
          <a:srcRect t="17647" b="30200"/>
          <a:stretch/>
        </p:blipFill>
        <p:spPr>
          <a:xfrm>
            <a:off x="6388118" y="1341599"/>
            <a:ext cx="1605600" cy="1159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696" name="Google Shape;696;p121"/>
          <p:cNvSpPr txBox="1"/>
          <p:nvPr/>
        </p:nvSpPr>
        <p:spPr>
          <a:xfrm>
            <a:off x="10534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7" name="Google Shape;697;p121"/>
          <p:cNvSpPr txBox="1"/>
          <p:nvPr/>
        </p:nvSpPr>
        <p:spPr>
          <a:xfrm>
            <a:off x="368125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Google Shape;698;p121"/>
          <p:cNvSpPr txBox="1"/>
          <p:nvPr/>
        </p:nvSpPr>
        <p:spPr>
          <a:xfrm>
            <a:off x="6159800" y="2732850"/>
            <a:ext cx="2062200" cy="16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похожи на атомы, которые складываются </a:t>
            </a:r>
            <a:endParaRPr sz="9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95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398" name="Google Shape;398;p95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95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95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95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2" name="Google Shape;402;p95"/>
          <p:cNvCxnSpPr>
            <a:stCxn id="398" idx="1"/>
            <a:endCxn id="399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95"/>
          <p:cNvCxnSpPr>
            <a:stCxn id="399" idx="1"/>
            <a:endCxn id="400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95"/>
          <p:cNvCxnSpPr>
            <a:stCxn id="400" idx="1"/>
            <a:endCxn id="401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05" name="Google Shape;405;p95"/>
          <p:cNvCxnSpPr>
            <a:stCxn id="401" idx="1"/>
            <a:endCxn id="406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9857F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06" name="Google Shape;406;p95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22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122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122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122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122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122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122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3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715" name="Google Shape;715;p123"/>
          <p:cNvSpPr/>
          <p:nvPr/>
        </p:nvSpPr>
        <p:spPr>
          <a:xfrm>
            <a:off x="749250" y="15821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6" name="Google Shape;716;p123"/>
          <p:cNvSpPr/>
          <p:nvPr/>
        </p:nvSpPr>
        <p:spPr>
          <a:xfrm>
            <a:off x="4787850" y="15821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7" name="Google Shape;717;p123"/>
          <p:cNvSpPr txBox="1"/>
          <p:nvPr/>
        </p:nvSpPr>
        <p:spPr>
          <a:xfrm>
            <a:off x="8872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8" name="Google Shape;718;p123"/>
          <p:cNvSpPr txBox="1"/>
          <p:nvPr/>
        </p:nvSpPr>
        <p:spPr>
          <a:xfrm>
            <a:off x="4925850" y="17150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19" name="Google Shape;719;p123"/>
          <p:cNvSpPr/>
          <p:nvPr/>
        </p:nvSpPr>
        <p:spPr>
          <a:xfrm>
            <a:off x="749250" y="3182361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0" name="Google Shape;720;p123"/>
          <p:cNvSpPr/>
          <p:nvPr/>
        </p:nvSpPr>
        <p:spPr>
          <a:xfrm>
            <a:off x="4787850" y="3182350"/>
            <a:ext cx="3822900" cy="1400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1" name="Google Shape;721;p123"/>
          <p:cNvSpPr txBox="1"/>
          <p:nvPr/>
        </p:nvSpPr>
        <p:spPr>
          <a:xfrm>
            <a:off x="8872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22" name="Google Shape;722;p123"/>
          <p:cNvSpPr txBox="1"/>
          <p:nvPr/>
        </p:nvSpPr>
        <p:spPr>
          <a:xfrm>
            <a:off x="4925850" y="3315250"/>
            <a:ext cx="3546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2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24"/>
          <p:cNvSpPr txBox="1"/>
          <p:nvPr/>
        </p:nvSpPr>
        <p:spPr>
          <a:xfrm>
            <a:off x="4679997" y="7969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Google Shape;728;p124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Google Shape;729;p124"/>
          <p:cNvSpPr txBox="1"/>
          <p:nvPr/>
        </p:nvSpPr>
        <p:spPr>
          <a:xfrm>
            <a:off x="4679997" y="20161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0" name="Google Shape;730;p124"/>
          <p:cNvSpPr txBox="1"/>
          <p:nvPr/>
        </p:nvSpPr>
        <p:spPr>
          <a:xfrm>
            <a:off x="4679997" y="3387750"/>
            <a:ext cx="3997500" cy="8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отношений между ними, атрибутов сущностей,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об именовании </a:t>
            </a:r>
            <a:endParaRPr sz="12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12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 правил проверки целостностей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1" name="Google Shape;731;p124"/>
          <p:cNvSpPr txBox="1"/>
          <p:nvPr/>
        </p:nvSpPr>
        <p:spPr>
          <a:xfrm>
            <a:off x="4195650" y="1176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1.</a:t>
            </a:r>
            <a:endParaRPr sz="1200"/>
          </a:p>
        </p:txBody>
      </p:sp>
      <p:sp>
        <p:nvSpPr>
          <p:cNvPr id="732" name="Google Shape;732;p124"/>
          <p:cNvSpPr txBox="1"/>
          <p:nvPr/>
        </p:nvSpPr>
        <p:spPr>
          <a:xfrm>
            <a:off x="4195650" y="24345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2.</a:t>
            </a:r>
            <a:endParaRPr sz="1200"/>
          </a:p>
        </p:txBody>
      </p:sp>
      <p:sp>
        <p:nvSpPr>
          <p:cNvPr id="733" name="Google Shape;733;p124"/>
          <p:cNvSpPr txBox="1"/>
          <p:nvPr/>
        </p:nvSpPr>
        <p:spPr>
          <a:xfrm>
            <a:off x="4195650" y="3788950"/>
            <a:ext cx="75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25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Для структурирования информации можно использовать списки с эмоджи</a:t>
            </a:r>
            <a:r>
              <a:rPr lang="ru"/>
              <a:t> </a:t>
            </a:r>
            <a:endParaRPr/>
          </a:p>
        </p:txBody>
      </p:sp>
      <p:sp>
        <p:nvSpPr>
          <p:cNvPr id="739" name="Google Shape;739;p125"/>
          <p:cNvSpPr txBox="1"/>
          <p:nvPr/>
        </p:nvSpPr>
        <p:spPr>
          <a:xfrm>
            <a:off x="10670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0" name="Google Shape;740;p125"/>
          <p:cNvSpPr txBox="1"/>
          <p:nvPr/>
        </p:nvSpPr>
        <p:spPr>
          <a:xfrm>
            <a:off x="5105692" y="18900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1" name="Google Shape;741;p125"/>
          <p:cNvSpPr txBox="1"/>
          <p:nvPr/>
        </p:nvSpPr>
        <p:spPr>
          <a:xfrm>
            <a:off x="10670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sp>
        <p:nvSpPr>
          <p:cNvPr id="742" name="Google Shape;742;p125"/>
          <p:cNvSpPr txBox="1"/>
          <p:nvPr/>
        </p:nvSpPr>
        <p:spPr>
          <a:xfrm>
            <a:off x="5105692" y="3490201"/>
            <a:ext cx="3546900" cy="1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Мониторинг приложений</a:t>
            </a:r>
            <a:endParaRPr sz="1500" b="1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с приложений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что такое трассировка.</a:t>
            </a:r>
            <a:endParaRPr sz="1300"/>
          </a:p>
        </p:txBody>
      </p:sp>
      <p:pic>
        <p:nvPicPr>
          <p:cNvPr id="743" name="Google Shape;743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155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00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61550" y="3586600"/>
            <a:ext cx="396600" cy="3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00" y="1988425"/>
            <a:ext cx="396600" cy="39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6"/>
          <p:cNvSpPr txBox="1">
            <a:spLocks noGrp="1"/>
          </p:cNvSpPr>
          <p:nvPr>
            <p:ph type="title"/>
          </p:nvPr>
        </p:nvSpPr>
        <p:spPr>
          <a:xfrm>
            <a:off x="573575" y="388000"/>
            <a:ext cx="8210400" cy="4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900"/>
              <a:t>Слайд со списком</a:t>
            </a:r>
            <a:endParaRPr sz="2900"/>
          </a:p>
        </p:txBody>
      </p:sp>
      <p:graphicFrame>
        <p:nvGraphicFramePr>
          <p:cNvPr id="752" name="Google Shape;752;p126"/>
          <p:cNvGraphicFramePr/>
          <p:nvPr/>
        </p:nvGraphicFramePr>
        <p:xfrm>
          <a:off x="725250" y="1163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652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endParaRPr sz="1700" b="1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54175"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8" name="Google Shape;758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59" name="Google Shape;759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60" name="Google Shape;760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61" name="Google Shape;761;p12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62" name="Google Shape;762;p12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12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12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Google Shape;765;p12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Google Shape;766;p127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Google Shape;767;p127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8" name="Google Shape;768;p127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9" name="Google Shape;769;p127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5" name="Google Shape;775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6" name="Google Shape;776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7" name="Google Shape;777;p1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78" name="Google Shape;778;p1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79" name="Google Shape;779;p12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780" name="Google Shape;780;p12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1" name="Google Shape;781;p12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2" name="Google Shape;782;p12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3" name="Google Shape;783;p12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4" name="Google Shape;784;p12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5" name="Google Shape;785;p128"/>
          <p:cNvSpPr txBox="1"/>
          <p:nvPr/>
        </p:nvSpPr>
        <p:spPr>
          <a:xfrm>
            <a:off x="5566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6" name="Google Shape;786;p128"/>
          <p:cNvSpPr txBox="1"/>
          <p:nvPr/>
        </p:nvSpPr>
        <p:spPr>
          <a:xfrm>
            <a:off x="2206068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7" name="Google Shape;787;p128"/>
          <p:cNvSpPr txBox="1"/>
          <p:nvPr/>
        </p:nvSpPr>
        <p:spPr>
          <a:xfrm>
            <a:off x="3826995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8" name="Google Shape;788;p128"/>
          <p:cNvSpPr txBox="1"/>
          <p:nvPr/>
        </p:nvSpPr>
        <p:spPr>
          <a:xfrm>
            <a:off x="5507981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128"/>
          <p:cNvSpPr txBox="1"/>
          <p:nvPr/>
        </p:nvSpPr>
        <p:spPr>
          <a:xfrm>
            <a:off x="7188947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5" name="Google Shape;795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6" name="Google Shape;796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7" name="Google Shape;797;p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8" name="Google Shape;798;p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799" name="Google Shape;799;p12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800" name="Google Shape;800;p12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Google Shape;801;p12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Google Shape;802;p12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12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Google Shape;804;p12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Google Shape;805;p129"/>
          <p:cNvSpPr txBox="1"/>
          <p:nvPr/>
        </p:nvSpPr>
        <p:spPr>
          <a:xfrm>
            <a:off x="2955214" y="1531411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Google Shape;806;p129"/>
          <p:cNvSpPr txBox="1"/>
          <p:nvPr/>
        </p:nvSpPr>
        <p:spPr>
          <a:xfrm>
            <a:off x="2955214" y="224460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7" name="Google Shape;807;p129"/>
          <p:cNvSpPr txBox="1"/>
          <p:nvPr/>
        </p:nvSpPr>
        <p:spPr>
          <a:xfrm>
            <a:off x="2955214" y="2920878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8" name="Google Shape;808;p129"/>
          <p:cNvSpPr txBox="1"/>
          <p:nvPr/>
        </p:nvSpPr>
        <p:spPr>
          <a:xfrm>
            <a:off x="2955214" y="3588727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9" name="Google Shape;809;p129"/>
          <p:cNvSpPr txBox="1"/>
          <p:nvPr/>
        </p:nvSpPr>
        <p:spPr>
          <a:xfrm>
            <a:off x="2955214" y="4256564"/>
            <a:ext cx="4458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r>
              <a:rPr lang="ru" sz="9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13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6" name="Google Shape;816;p13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7" name="Google Shape;817;p13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8" name="Google Shape;818;p13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9" name="Google Shape;819;p13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3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13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822" name="Google Shape;822;p13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3" name="Google Shape;823;p13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4" name="Google Shape;824;p13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5" name="Google Shape;825;p13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6" name="Google Shape;826;p13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7" name="Google Shape;827;p13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13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9" name="Google Shape;829;p13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0" name="Google Shape;830;p13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13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836" name="Google Shape;836;p13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p13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13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839" name="Google Shape;839;p131"/>
          <p:cNvCxnSpPr>
            <a:stCxn id="838" idx="1"/>
            <a:endCxn id="837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96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12" name="Google Shape;412;p96"/>
          <p:cNvGraphicFramePr/>
          <p:nvPr>
            <p:extLst>
              <p:ext uri="{D42A27DB-BD31-4B8C-83A1-F6EECF244321}">
                <p14:modId xmlns:p14="http://schemas.microsoft.com/office/powerpoint/2010/main" val="3083485216"/>
              </p:ext>
            </p:extLst>
          </p:nvPr>
        </p:nvGraphicFramePr>
        <p:xfrm>
          <a:off x="615615" y="2193184"/>
          <a:ext cx="7239000" cy="303264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5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1. Реализовать систему пользователей и ролей (</a:t>
                      </a:r>
                      <a:r>
                        <a:rPr lang="ru-RU" spc="50" baseline="0" dirty="0" err="1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UserServer</a:t>
                      </a: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2. Систему ведения событий и исходов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3. Систему уведомлений пользователей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4. Систему учета средств пользователей (кошелек)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pc="50" baseline="0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5. Предоставить пользователям возможность делать ставки</a:t>
                      </a:r>
                      <a:endParaRPr lang="ru-RU" spc="50" baseline="0" dirty="0">
                        <a:solidFill>
                          <a:schemeClr val="accent1">
                            <a:lumMod val="50000"/>
                          </a:schemeClr>
                        </a:solidFill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9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99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3" name="Google Shape;413;p96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 smtClean="0">
                <a:solidFill>
                  <a:schemeClr val="accent1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rPr>
              <a:t>создать масштабируемую систему ставок</a:t>
            </a:r>
            <a:endParaRPr sz="1500" dirty="0">
              <a:solidFill>
                <a:schemeClr val="accent1">
                  <a:lumMod val="50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3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845" name="Google Shape;845;p13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851" name="Google Shape;851;p13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857" name="Google Shape;857;p134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2" name="Google Shape;862;p135"/>
          <p:cNvPicPr preferRelativeResize="0"/>
          <p:nvPr/>
        </p:nvPicPr>
        <p:blipFill rotWithShape="1">
          <a:blip r:embed="rId3">
            <a:alphaModFix/>
          </a:blip>
          <a:srcRect t="-2210" b="44333"/>
          <a:stretch/>
        </p:blipFill>
        <p:spPr>
          <a:xfrm>
            <a:off x="0" y="-204175"/>
            <a:ext cx="9444026" cy="53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35"/>
          <p:cNvSpPr txBox="1"/>
          <p:nvPr/>
        </p:nvSpPr>
        <p:spPr>
          <a:xfrm>
            <a:off x="735400" y="797400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64" name="Google Shape;864;p135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36"/>
          <p:cNvSpPr txBox="1">
            <a:spLocks noGrp="1"/>
          </p:cNvSpPr>
          <p:nvPr>
            <p:ph type="title"/>
          </p:nvPr>
        </p:nvSpPr>
        <p:spPr>
          <a:xfrm>
            <a:off x="595825" y="1529994"/>
            <a:ext cx="7706100" cy="160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870" name="Google Shape;870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0200" y="2774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37"/>
          <p:cNvSpPr txBox="1"/>
          <p:nvPr/>
        </p:nvSpPr>
        <p:spPr>
          <a:xfrm>
            <a:off x="629988" y="691425"/>
            <a:ext cx="8423400" cy="45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Одна мысль — один слайд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3. Соблюдайте </a:t>
            </a:r>
            <a:r>
              <a:rPr lang="ru" sz="1500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структуру </a:t>
            </a: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презентации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4. Удалите все методические подсказки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0725" y="4395228"/>
            <a:ext cx="979850" cy="406224"/>
          </a:xfrm>
          <a:prstGeom prst="rect">
            <a:avLst/>
          </a:prstGeom>
          <a:noFill/>
          <a:ln>
            <a:noFill/>
          </a:ln>
          <a:effectLst>
            <a:outerShdw blurRad="200025" dist="28575" dir="4200000" algn="bl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13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6.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2" name="Google Shape;882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139"/>
          <p:cNvSpPr/>
          <p:nvPr/>
        </p:nvSpPr>
        <p:spPr>
          <a:xfrm>
            <a:off x="1441324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39"/>
          <p:cNvSpPr/>
          <p:nvPr/>
        </p:nvSpPr>
        <p:spPr>
          <a:xfrm>
            <a:off x="5587760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811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#4811c5ff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139"/>
          <p:cNvSpPr/>
          <p:nvPr/>
        </p:nvSpPr>
        <p:spPr>
          <a:xfrm>
            <a:off x="3486481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0" name="Google Shape;890;p139"/>
          <p:cNvSpPr/>
          <p:nvPr/>
        </p:nvSpPr>
        <p:spPr>
          <a:xfrm>
            <a:off x="1441324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2AB7E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#2ab7e4ff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1" name="Google Shape;891;p139"/>
          <p:cNvSpPr/>
          <p:nvPr/>
        </p:nvSpPr>
        <p:spPr>
          <a:xfrm>
            <a:off x="1441324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#9857f3ff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2" name="Google Shape;892;p139"/>
          <p:cNvSpPr/>
          <p:nvPr/>
        </p:nvSpPr>
        <p:spPr>
          <a:xfrm>
            <a:off x="3486481" y="331763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005ECF"/>
          </a:solidFill>
          <a:ln w="9525" cap="flat" cmpd="sng">
            <a:solidFill>
              <a:srgbClr val="005EC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#005ecf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3" name="Google Shape;893;p139"/>
          <p:cNvSpPr/>
          <p:nvPr/>
        </p:nvSpPr>
        <p:spPr>
          <a:xfrm>
            <a:off x="5587760" y="900000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E17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#e17a1bff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4" name="Google Shape;894;p139"/>
          <p:cNvSpPr/>
          <p:nvPr/>
        </p:nvSpPr>
        <p:spPr>
          <a:xfrm>
            <a:off x="3486481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740F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#740fb5ff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5" name="Google Shape;895;p139"/>
          <p:cNvSpPr/>
          <p:nvPr/>
        </p:nvSpPr>
        <p:spPr>
          <a:xfrm>
            <a:off x="5587760" y="2108817"/>
            <a:ext cx="1886700" cy="1091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#40299bff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6" name="Google Shape;896;p139"/>
          <p:cNvSpPr txBox="1"/>
          <p:nvPr/>
        </p:nvSpPr>
        <p:spPr>
          <a:xfrm>
            <a:off x="1746575" y="1219325"/>
            <a:ext cx="1276200" cy="6597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EEEE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#eeeeeeff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39"/>
          <p:cNvSpPr txBox="1"/>
          <p:nvPr/>
        </p:nvSpPr>
        <p:spPr>
          <a:xfrm>
            <a:off x="3933900" y="1219325"/>
            <a:ext cx="1276200" cy="659700"/>
          </a:xfrm>
          <a:prstGeom prst="rect">
            <a:avLst/>
          </a:prstGeom>
          <a:solidFill>
            <a:srgbClr val="FFD70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#ffd709ff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1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1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30357" y="4262496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1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1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47021" y="40233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1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5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73610" y="3881424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1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24872" y="3852301"/>
            <a:ext cx="475772" cy="475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1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819459" y="4319027"/>
            <a:ext cx="384072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14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0721" y="4297931"/>
            <a:ext cx="384073" cy="384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14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4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4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4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4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4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8383433" y="40172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8353338" y="33265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4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4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40"/>
          <p:cNvPicPr preferRelativeResize="0"/>
          <p:nvPr/>
        </p:nvPicPr>
        <p:blipFill rotWithShape="1">
          <a:blip r:embed="rId27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4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4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4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7856320" y="33905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4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4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4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4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4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4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4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4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4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14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4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14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14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14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4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14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4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4407251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14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14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14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14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14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6485050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14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6916396" y="617394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14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14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4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4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4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40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40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40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40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40"/>
          <p:cNvPicPr preferRelativeResize="0"/>
          <p:nvPr/>
        </p:nvPicPr>
        <p:blipFill>
          <a:blip r:embed="rId65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40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7342914" y="40616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40"/>
          <p:cNvPicPr preferRelativeResize="0"/>
          <p:nvPr/>
        </p:nvPicPr>
        <p:blipFill>
          <a:blip r:embed="rId67">
            <a:alphaModFix/>
          </a:blip>
          <a:stretch>
            <a:fillRect/>
          </a:stretch>
        </p:blipFill>
        <p:spPr>
          <a:xfrm>
            <a:off x="7320675" y="34085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40"/>
          <p:cNvPicPr preferRelativeResize="0"/>
          <p:nvPr/>
        </p:nvPicPr>
        <p:blipFill>
          <a:blip r:embed="rId68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40"/>
          <p:cNvPicPr preferRelativeResize="0"/>
          <p:nvPr/>
        </p:nvPicPr>
        <p:blipFill rotWithShape="1">
          <a:blip r:embed="rId69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40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140"/>
          <p:cNvPicPr preferRelativeResize="0"/>
          <p:nvPr/>
        </p:nvPicPr>
        <p:blipFill rotWithShape="1">
          <a:blip r:embed="rId71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1" name="Google Shape;971;p140"/>
          <p:cNvPicPr preferRelativeResize="0"/>
          <p:nvPr/>
        </p:nvPicPr>
        <p:blipFill rotWithShape="1">
          <a:blip r:embed="rId72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40"/>
          <p:cNvPicPr preferRelativeResize="0"/>
          <p:nvPr/>
        </p:nvPicPr>
        <p:blipFill>
          <a:blip r:embed="rId73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40"/>
          <p:cNvPicPr preferRelativeResize="0"/>
          <p:nvPr/>
        </p:nvPicPr>
        <p:blipFill>
          <a:blip r:embed="rId74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40"/>
          <p:cNvPicPr preferRelativeResize="0"/>
          <p:nvPr/>
        </p:nvPicPr>
        <p:blipFill>
          <a:blip r:embed="rId75">
            <a:alphaModFix/>
          </a:blip>
          <a:stretch>
            <a:fillRect/>
          </a:stretch>
        </p:blipFill>
        <p:spPr>
          <a:xfrm>
            <a:off x="4445931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41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857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651" y="489974"/>
            <a:ext cx="1068173" cy="91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800" y="489977"/>
            <a:ext cx="1021451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70" y="1479813"/>
            <a:ext cx="941939" cy="846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1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798" y="1408313"/>
            <a:ext cx="1021455" cy="918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83475" y="3271488"/>
            <a:ext cx="648858" cy="103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67200" y="2836980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89" name="Google Shape;989;p1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92020" y="3781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0" name="Google Shape;990;p1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826736" y="3794736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1" name="Google Shape;991;p1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05220" y="2836977"/>
            <a:ext cx="1948176" cy="807723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992" name="Google Shape;992;p1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53526" y="3328526"/>
            <a:ext cx="929125" cy="9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041589" y="3365487"/>
            <a:ext cx="770110" cy="846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97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624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</a:t>
            </a:r>
            <a:r>
              <a:rPr lang="ru" sz="3000" dirty="0" smtClean="0"/>
              <a:t>использовались</a:t>
            </a:r>
            <a:endParaRPr sz="3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147" y="1901753"/>
            <a:ext cx="1276034" cy="59814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78" y="2529907"/>
            <a:ext cx="1260000" cy="5250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164" y="3186518"/>
            <a:ext cx="1332000" cy="29137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78" y="3609504"/>
            <a:ext cx="1224000" cy="68850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3543" y="3332205"/>
            <a:ext cx="1260000" cy="75940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3543" y="2493781"/>
            <a:ext cx="1260000" cy="4305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9678" y="1142547"/>
            <a:ext cx="1332000" cy="74925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83543" y="1186382"/>
            <a:ext cx="1170000" cy="957545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4419" y="1145604"/>
            <a:ext cx="1278000" cy="3834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9905" y="1665154"/>
            <a:ext cx="1249200" cy="12492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39408" y="3699841"/>
            <a:ext cx="1332000" cy="50782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07419" y="3146280"/>
            <a:ext cx="1332000" cy="371850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93295" y="1142547"/>
            <a:ext cx="1260000" cy="805875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06945" y="2135318"/>
            <a:ext cx="1332000" cy="604950"/>
          </a:xfrm>
          <a:prstGeom prst="rect">
            <a:avLst/>
          </a:prstGeom>
        </p:spPr>
      </p:pic>
      <p:grpSp>
        <p:nvGrpSpPr>
          <p:cNvPr id="24" name="Группа 23"/>
          <p:cNvGrpSpPr/>
          <p:nvPr/>
        </p:nvGrpSpPr>
        <p:grpSpPr>
          <a:xfrm>
            <a:off x="6103295" y="3054907"/>
            <a:ext cx="1537301" cy="348481"/>
            <a:chOff x="6103295" y="2914354"/>
            <a:chExt cx="1537301" cy="348481"/>
          </a:xfrm>
        </p:grpSpPr>
        <p:pic>
          <p:nvPicPr>
            <p:cNvPr id="22" name="Рисунок 2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103295" y="2914354"/>
              <a:ext cx="304843" cy="314369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77109" y="2924281"/>
              <a:ext cx="12634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Roboto" panose="020B0604020202020204" charset="0"/>
                </a:rPr>
                <a:t>AutoFixture</a:t>
              </a:r>
              <a:endParaRPr lang="ru-RU" sz="1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B0604020202020204" charset="0"/>
              </a:endParaRPr>
            </a:p>
          </p:txBody>
        </p:sp>
      </p:grpSp>
      <p:pic>
        <p:nvPicPr>
          <p:cNvPr id="25" name="Рисунок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71695" y="3727954"/>
            <a:ext cx="1303200" cy="343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431" name="Google Shape;431;p98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432" name="Google Shape;432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98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9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439" name="Google Shape;439;p99"/>
          <p:cNvGraphicFramePr/>
          <p:nvPr/>
        </p:nvGraphicFramePr>
        <p:xfrm>
          <a:off x="952500" y="1718400"/>
          <a:ext cx="7239000" cy="1853064"/>
        </p:xfrm>
        <a:graphic>
          <a:graphicData uri="http://schemas.openxmlformats.org/drawingml/2006/table">
            <a:tbl>
              <a:tblPr>
                <a:noFill/>
                <a:tableStyleId>{944B7527-384D-4CF8-BDE9-7B76C6C6345A}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440" name="Google Shape;440;p99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441" name="Google Shape;441;p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42" name="Google Shape;442;p99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Google Shape;447;p100"/>
          <p:cNvPicPr preferRelativeResize="0"/>
          <p:nvPr/>
        </p:nvPicPr>
        <p:blipFill rotWithShape="1">
          <a:blip r:embed="rId3">
            <a:alphaModFix/>
          </a:blip>
          <a:srcRect l="10873" b="29922"/>
          <a:stretch/>
        </p:blipFill>
        <p:spPr>
          <a:xfrm>
            <a:off x="-75950" y="0"/>
            <a:ext cx="94087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10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10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10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10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10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3" name="Google Shape;453;p100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454" name="Google Shape;454;p1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55" name="Google Shape;455;p100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01"/>
          <p:cNvPicPr preferRelativeResize="0"/>
          <p:nvPr/>
        </p:nvPicPr>
        <p:blipFill rotWithShape="1">
          <a:blip r:embed="rId3">
            <a:alphaModFix/>
          </a:blip>
          <a:srcRect t="5495" b="38716"/>
          <a:stretch/>
        </p:blipFill>
        <p:spPr>
          <a:xfrm>
            <a:off x="-75950" y="0"/>
            <a:ext cx="9219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01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462" name="Google Shape;462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8113" y="1616723"/>
            <a:ext cx="595986" cy="595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2502</Words>
  <Application>Microsoft Office PowerPoint</Application>
  <PresentationFormat>Экран (16:9)</PresentationFormat>
  <Paragraphs>364</Paragraphs>
  <Slides>49</Slides>
  <Notes>49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6</vt:i4>
      </vt:variant>
      <vt:variant>
        <vt:lpstr>Заголовки слайдов</vt:lpstr>
      </vt:variant>
      <vt:variant>
        <vt:i4>49</vt:i4>
      </vt:variant>
    </vt:vector>
  </HeadingPairs>
  <TitlesOfParts>
    <vt:vector size="61" baseType="lpstr">
      <vt:lpstr>Arial</vt:lpstr>
      <vt:lpstr>Calibri</vt:lpstr>
      <vt:lpstr>Roboto Medium</vt:lpstr>
      <vt:lpstr>Courier New</vt:lpstr>
      <vt:lpstr>Trebuchet MS</vt:lpstr>
      <vt:lpstr>Roboto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План защиты</vt:lpstr>
      <vt:lpstr>Презентация PowerPoint</vt:lpstr>
      <vt:lpstr>Какие технологии использовались</vt:lpstr>
      <vt:lpstr>Что получилось</vt:lpstr>
      <vt:lpstr>Выводы </vt:lpstr>
      <vt:lpstr>Презентация PowerPoint</vt:lpstr>
      <vt:lpstr>Спасибо за внимание!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Презентация PowerPoint</vt:lpstr>
      <vt:lpstr>Слайды с “кнопками” </vt:lpstr>
      <vt:lpstr>Презентация PowerPoint</vt:lpstr>
      <vt:lpstr>Презентация PowerPoint</vt:lpstr>
      <vt:lpstr>Заголовок: главная мысль слайда </vt:lpstr>
      <vt:lpstr>Главная мысль слайда</vt:lpstr>
      <vt:lpstr>Слайд со списком </vt:lpstr>
      <vt:lpstr>Слайд со списком</vt:lpstr>
      <vt:lpstr>Главная мысль  слайда  </vt:lpstr>
      <vt:lpstr>В случае, если мы обнаружили превышение по какому-то определенному параметру,  то нам необходимо разобраться  в причинах произошедшего,  и здесь нам на помощь  приходят журналы событий сервисов.   В логах можно найти много полезной информации касающейся проблем  в работе приложения, по сути, если событие в принципе логируется, то мы можем его найти  и проанализировать.</vt:lpstr>
      <vt:lpstr>Презентация PowerPoint</vt:lpstr>
      <vt:lpstr>Слайд с 3 колонками</vt:lpstr>
      <vt:lpstr>Слайд с 3 колонками  </vt:lpstr>
      <vt:lpstr>Презентация PowerPoint</vt:lpstr>
      <vt:lpstr>Заголовок: главная мысль слайда </vt:lpstr>
      <vt:lpstr>Презентация PowerPoint</vt:lpstr>
      <vt:lpstr>Для структурирования информации можно использовать списки с эмоджи </vt:lpstr>
      <vt:lpstr>Слайд со списком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таблицей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Михаил</cp:lastModifiedBy>
  <cp:revision>15</cp:revision>
  <dcterms:modified xsi:type="dcterms:W3CDTF">2024-12-29T12:20:08Z</dcterms:modified>
</cp:coreProperties>
</file>